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</p:sldMasterIdLst>
  <p:notesMasterIdLst>
    <p:notesMasterId r:id="rId7"/>
  </p:notes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716"/>
    <p:restoredTop sz="94595"/>
  </p:normalViewPr>
  <p:slideViewPr>
    <p:cSldViewPr snapToGrid="0" snapToObjects="1">
      <p:cViewPr varScale="1">
        <p:scale>
          <a:sx n="71" d="100"/>
          <a:sy n="71" d="100"/>
        </p:scale>
        <p:origin x="200" y="7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8" Type="http://schemas.openxmlformats.org/officeDocument/2006/relationships/presProps" Target="presProps.xml"/><Relationship Id="rId9" Type="http://schemas.openxmlformats.org/officeDocument/2006/relationships/viewProps" Target="viewProps.xml"/><Relationship Id="rId10" Type="http://schemas.openxmlformats.org/officeDocument/2006/relationships/theme" Target="theme/theme1.xml"/><Relationship Id="rId1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E7CBEF-FFC5-614E-AAED-4ED734080DC3}" type="datetimeFigureOut">
              <a:rPr lang="en-US" smtClean="0"/>
              <a:t>12/7/17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F6DF2D-2C40-B34E-AB40-4A06FDFED8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8384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F6DF2D-2C40-B34E-AB40-4A06FDFED88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8749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12/7/17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dirty="0"/>
              <a:t>12/7/17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 dirty="0"/>
              <a:t>12/7/17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 dirty="0"/>
              <a:t>12/7/17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12/7/17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dirty="0"/>
              <a:t>12/7/17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D4976-E339-4826-83B7-FBD03F55ECF8}" type="datetimeFigureOut">
              <a:rPr lang="en-US" dirty="0"/>
              <a:t>12/7/17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dirty="0"/>
              <a:t>12/7/17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dirty="0"/>
              <a:t>12/7/17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E4249-C0D0-4B06-8692-E8BB871AF643}" type="datetimeFigureOut">
              <a:rPr lang="en-US" dirty="0"/>
              <a:t>12/7/17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042B0DB6-F5C7-45FB-8CF3-31B45F9C2DAC}" type="datetimeFigureOut">
              <a:rPr lang="en-US" dirty="0"/>
              <a:t>12/7/17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1160EA64-D806-43AC-9DF2-F8C432F32B4C}" type="datetimeFigureOut">
              <a:rPr lang="en-US" dirty="0"/>
              <a:t>12/7/17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Three-Player Kuhn Poker with Logic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5408" y="4401655"/>
            <a:ext cx="8681180" cy="1981216"/>
          </a:xfrm>
        </p:spPr>
        <p:txBody>
          <a:bodyPr>
            <a:normAutofit/>
          </a:bodyPr>
          <a:lstStyle/>
          <a:p>
            <a:r>
              <a:rPr lang="en-US" sz="2800" b="1" dirty="0" smtClean="0"/>
              <a:t>Robert Timothy </a:t>
            </a:r>
            <a:r>
              <a:rPr lang="en-US" sz="2800" b="1" dirty="0" err="1" smtClean="0"/>
              <a:t>Panoff</a:t>
            </a:r>
            <a:r>
              <a:rPr lang="en-US" sz="2800" b="1" dirty="0" smtClean="0"/>
              <a:t> &amp; Carolina Uribe-Gosselin</a:t>
            </a:r>
          </a:p>
          <a:p>
            <a:r>
              <a:rPr lang="en-US" sz="2800" dirty="0" smtClean="0"/>
              <a:t>Artificial Intelligence </a:t>
            </a:r>
            <a:r>
              <a:rPr lang="mr-IN" sz="2800" dirty="0" smtClean="0"/>
              <a:t>–</a:t>
            </a:r>
            <a:r>
              <a:rPr lang="en-US" sz="2800" dirty="0" smtClean="0"/>
              <a:t> Fall 2017 </a:t>
            </a:r>
            <a:r>
              <a:rPr lang="mr-IN" sz="2800" dirty="0" smtClean="0"/>
              <a:t>–</a:t>
            </a:r>
            <a:r>
              <a:rPr lang="en-US" sz="2800" dirty="0" smtClean="0"/>
              <a:t> Sam </a:t>
            </a:r>
            <a:r>
              <a:rPr lang="en-US" sz="2800" dirty="0" err="1" smtClean="0"/>
              <a:t>Ganzfried</a:t>
            </a:r>
            <a:endParaRPr lang="en-US" sz="2800" dirty="0" smtClean="0"/>
          </a:p>
          <a:p>
            <a:r>
              <a:rPr lang="en-US" sz="2800" dirty="0" smtClean="0"/>
              <a:t>School of Computing &amp; Information Sciences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8947" y="166566"/>
            <a:ext cx="2654103" cy="2053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2365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Extensive-Form Game Tree using Gambit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986" y="8064"/>
            <a:ext cx="1343517" cy="6725162"/>
          </a:xfrm>
        </p:spPr>
      </p:pic>
      <p:sp>
        <p:nvSpPr>
          <p:cNvPr id="8" name="TextBox 7"/>
          <p:cNvSpPr txBox="1"/>
          <p:nvPr/>
        </p:nvSpPr>
        <p:spPr>
          <a:xfrm>
            <a:off x="2231136" y="2875807"/>
            <a:ext cx="772972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+mj-lt"/>
                <a:ea typeface="Yu Mincho" charset="-128"/>
              </a:rPr>
              <a:t>An extensive-form game tree essentially is a diagram that shows every possible outcome based off an </a:t>
            </a:r>
            <a:r>
              <a:rPr lang="en-US" sz="2800" dirty="0" smtClean="0">
                <a:latin typeface="+mj-lt"/>
                <a:ea typeface="Yu Mincho" charset="-128"/>
              </a:rPr>
              <a:t>action</a:t>
            </a:r>
            <a:r>
              <a:rPr lang="en-US" sz="2800" dirty="0" smtClean="0">
                <a:latin typeface="+mj-lt"/>
              </a:rPr>
              <a:t>.</a:t>
            </a:r>
            <a:endParaRPr lang="en-US" sz="2800" dirty="0">
              <a:latin typeface="+mj-lt"/>
            </a:endParaRPr>
          </a:p>
        </p:txBody>
      </p:sp>
      <p:sp>
        <p:nvSpPr>
          <p:cNvPr id="9" name="Right Arrow 8"/>
          <p:cNvSpPr/>
          <p:nvPr/>
        </p:nvSpPr>
        <p:spPr>
          <a:xfrm rot="10800000">
            <a:off x="2231136" y="4715435"/>
            <a:ext cx="3890682" cy="12909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3461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Extensive-Form Game Tree using Gambit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783" y="2566707"/>
            <a:ext cx="7162434" cy="3655826"/>
          </a:xfrm>
        </p:spPr>
      </p:pic>
    </p:spTree>
    <p:extLst>
      <p:ext uri="{BB962C8B-B14F-4D97-AF65-F5344CB8AC3E}">
        <p14:creationId xmlns:p14="http://schemas.microsoft.com/office/powerpoint/2010/main" val="16860289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00" y="0"/>
            <a:ext cx="108555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2001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500" y="0"/>
            <a:ext cx="105243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143420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Parcel</Template>
  <TotalTime>301</TotalTime>
  <Words>56</Words>
  <Application>Microsoft Macintosh PowerPoint</Application>
  <PresentationFormat>Widescreen</PresentationFormat>
  <Paragraphs>10</Paragraphs>
  <Slides>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1" baseType="lpstr">
      <vt:lpstr>Calibri</vt:lpstr>
      <vt:lpstr>Gill Sans MT</vt:lpstr>
      <vt:lpstr>Mangal</vt:lpstr>
      <vt:lpstr>Yu Mincho</vt:lpstr>
      <vt:lpstr>Arial</vt:lpstr>
      <vt:lpstr>Parcel</vt:lpstr>
      <vt:lpstr>Three-Player Kuhn Poker with Logic</vt:lpstr>
      <vt:lpstr>Extensive-Form Game Tree using Gambit</vt:lpstr>
      <vt:lpstr>Extensive-Form Game Tree using Gambit</vt:lpstr>
      <vt:lpstr>Results</vt:lpstr>
      <vt:lpstr>Results</vt:lpstr>
    </vt:vector>
  </TitlesOfParts>
  <Company/>
  <LinksUpToDate>false</LinksUpToDate>
  <SharedDoc>false</SharedDoc>
  <HyperlinksChanged>false</HyperlinksChanged>
  <AppVersion>15.0024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Three-Player Kuhn Poker with Logic</dc:title>
  <dc:creator>Carolina Uribegosselin</dc:creator>
  <cp:lastModifiedBy>Carolina Uribegosselin</cp:lastModifiedBy>
  <cp:revision>3</cp:revision>
  <cp:lastPrinted>2017-12-07T17:38:57Z</cp:lastPrinted>
  <dcterms:created xsi:type="dcterms:W3CDTF">2017-12-07T13:07:27Z</dcterms:created>
  <dcterms:modified xsi:type="dcterms:W3CDTF">2017-12-07T18:09:18Z</dcterms:modified>
</cp:coreProperties>
</file>